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81AB9-9EEF-9F17-83C7-69B7EB9A3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1077C0-69E8-D36C-F614-02316F455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740C44-CDCD-0B10-1CDA-70FD5F0F8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85F39-B70F-E362-056F-FFFBF0837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557BA0-20AD-7DDE-A8D3-4531C932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69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FECEA-EB02-7BF2-9673-556900C16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6E6F5C-57C7-CDA4-9DF8-B06E5F3CB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91295C-A3DD-1D0E-5792-7C232288D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D37273-87D4-7E32-CE40-5C700162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0B7FCC-16EF-DC67-14EF-62DAADE3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60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1F2FBB-5C1F-2E7B-BFDB-59D5D1E29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2DA7E8-323A-3109-4B09-10154CDED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A45FF-7270-C003-7105-7D285C84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3B4661-6C33-8FFF-F1DB-50CC2C209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9EE842-C37C-9ED6-AC76-17359BAD9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7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863B1-784D-FB4A-1524-077C3F84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138D69-F0BC-AAFB-B7B2-D2AB4D8A8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657B8D-6B41-8836-8000-C88F347B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77A7EA-63EC-19BB-E822-927E3EC2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068A44-717F-60C8-AE3F-5C5A8D5E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02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2D8594-5C5D-5BE6-60A2-C328BBFD2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78BC59-E64D-84A5-88DC-A8F91F218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C073C-BAAA-9EC2-0292-B38BA09B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FECCAB-60E7-A601-F942-3D29BFF75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CD7582-52DF-3149-4F2F-EA1868A3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0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25474-2A7C-C5B1-024A-EB4AA170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557FDA-DCA1-BF6E-1165-509F8B4BA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7D2E24-C0B4-A1E5-3655-68EF26C5C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4AF630-7E1F-2FFD-246F-F5336AF2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6F5A62-C013-6374-FCC4-1A9C6960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0C7C9A-217F-5992-45E8-2F64DAC40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46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00D354-BB88-1A60-9865-BF0CA7697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51EEFF-0496-39CB-0709-5434E74AA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9832DA-8169-C88C-E7E2-25A3582BA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BC29C5-6C63-50C9-62A5-8F4D29E27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B80DFE-8207-FA49-D66F-185393471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AB3A16E-C30B-29CB-4AE9-F0F2A66CC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BD8905D-025E-C0EF-5188-EDE823D26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5A46725-0B3F-52EF-27B2-685D152E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25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74873-CACA-8183-D9D7-9FF047384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47064B-94DF-2994-A890-FAA7DEBE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FA14B6-D533-8761-72B3-0A5630A01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3119F2-F9F6-4A93-6E06-3DE540FA0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00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459040C-2ED9-C439-3A2C-BC887067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92B760-67CD-5602-2806-7C2DE18B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49A14B-E913-0319-4735-3885698B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3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EE9448-F413-F1CB-DA19-5BA8D54C2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F08C94-AA4D-9141-7E0E-EA0182AF9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F841AF-AEE8-7C63-296F-9DA57CA1A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11E5DD-2D87-0F28-249F-FDD3437EF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89EB02-2627-F3D3-474F-DDBBCEB2C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826E44-D41E-7F9C-F292-B6B92E75B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88B335-36C7-EA94-FDDC-4F2480D2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003EFCC-19ED-AB54-8D2B-9DA1C20EA9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93649A-A015-05EA-E13F-6CB63C0B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25B177-D6FC-4969-2B0E-ED803AD1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496748-9C7C-E405-2F3A-15E27EC04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C28261-46E8-2CB9-4BA0-4688EEB0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57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D76607C-5BDF-BDB1-70A1-F5F90C69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1FCA0B-2A8B-6F14-A02E-3769B28E0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D5548C-3F04-64C0-AD4A-C420B75D9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C45880-08FA-4D0F-8818-318295360460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7FC036-87A7-E062-B796-E1B3B3FB4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85C8AF-B4D4-09F0-3102-A6F15E954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C68264-728E-495A-BC32-BCFC0331F3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42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A5F2FD4-07CC-C8BC-B5DF-6597E3E1EF3A}"/>
              </a:ext>
            </a:extLst>
          </p:cNvPr>
          <p:cNvSpPr/>
          <p:nvPr/>
        </p:nvSpPr>
        <p:spPr>
          <a:xfrm>
            <a:off x="413189" y="418361"/>
            <a:ext cx="5035826" cy="4956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・造形失敗し、材料がこびりついてしまう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CE6D2E3A-4F11-B0DF-66F0-BDB278D343D9}"/>
              </a:ext>
            </a:extLst>
          </p:cNvPr>
          <p:cNvGrpSpPr/>
          <p:nvPr/>
        </p:nvGrpSpPr>
        <p:grpSpPr>
          <a:xfrm>
            <a:off x="1252329" y="1354903"/>
            <a:ext cx="9687341" cy="4810797"/>
            <a:chOff x="636104" y="1023599"/>
            <a:chExt cx="9687341" cy="4810797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2F68E690-B597-0C4D-DE93-59FD19CB4B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6104" y="1023600"/>
              <a:ext cx="4324954" cy="4810796"/>
            </a:xfrm>
            <a:prstGeom prst="rect">
              <a:avLst/>
            </a:prstGeom>
          </p:spPr>
        </p:pic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770BA2C8-B711-FEA7-BF01-D6AC14C2671B}"/>
                </a:ext>
              </a:extLst>
            </p:cNvPr>
            <p:cNvSpPr/>
            <p:nvPr/>
          </p:nvSpPr>
          <p:spPr>
            <a:xfrm>
              <a:off x="636104" y="1023601"/>
              <a:ext cx="4324954" cy="48107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8CD6706E-6AFB-9B86-074F-C01F5C3619B8}"/>
                </a:ext>
              </a:extLst>
            </p:cNvPr>
            <p:cNvSpPr/>
            <p:nvPr/>
          </p:nvSpPr>
          <p:spPr>
            <a:xfrm>
              <a:off x="1126434" y="3678535"/>
              <a:ext cx="357809" cy="38617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51A46BD7-620A-B7FB-1391-3ACA8A632262}"/>
                </a:ext>
              </a:extLst>
            </p:cNvPr>
            <p:cNvGrpSpPr/>
            <p:nvPr/>
          </p:nvGrpSpPr>
          <p:grpSpPr>
            <a:xfrm>
              <a:off x="6824871" y="1023601"/>
              <a:ext cx="3498574" cy="3531580"/>
              <a:chOff x="6400800" y="1303346"/>
              <a:chExt cx="3498574" cy="3531580"/>
            </a:xfrm>
          </p:grpSpPr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50C9F612-1611-105D-804C-7AC306445F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00800" y="1303346"/>
                <a:ext cx="3498574" cy="3531580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B55D5B15-BC80-CA57-5A2F-40C02F8F8251}"/>
                  </a:ext>
                </a:extLst>
              </p:cNvPr>
              <p:cNvSpPr/>
              <p:nvPr/>
            </p:nvSpPr>
            <p:spPr>
              <a:xfrm>
                <a:off x="6400800" y="1303346"/>
                <a:ext cx="3498574" cy="353158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CF9BD60E-F28A-31DD-4843-CC914117AB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84243" y="1023599"/>
              <a:ext cx="5340628" cy="265493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42C6A177-6EF9-54A8-63DD-9064607A4245}"/>
                </a:ext>
              </a:extLst>
            </p:cNvPr>
            <p:cNvCxnSpPr>
              <a:cxnSpLocks/>
            </p:cNvCxnSpPr>
            <p:nvPr/>
          </p:nvCxnSpPr>
          <p:spPr>
            <a:xfrm>
              <a:off x="1484243" y="4064714"/>
              <a:ext cx="5340628" cy="49046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1D8766D7-8FE6-4621-638B-373BF29BF3BC}"/>
                </a:ext>
              </a:extLst>
            </p:cNvPr>
            <p:cNvSpPr/>
            <p:nvPr/>
          </p:nvSpPr>
          <p:spPr>
            <a:xfrm>
              <a:off x="8251363" y="2307550"/>
              <a:ext cx="768626" cy="48184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4CC0205C-AF24-3E7B-5708-568AE651D9D7}"/>
                </a:ext>
              </a:extLst>
            </p:cNvPr>
            <p:cNvSpPr/>
            <p:nvPr/>
          </p:nvSpPr>
          <p:spPr>
            <a:xfrm>
              <a:off x="6824871" y="1023599"/>
              <a:ext cx="3498574" cy="49046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</a:rPr>
                <a:t>拡大写真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43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DEA2955-D238-9943-81D2-73716D7A7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436" y="1617008"/>
            <a:ext cx="4258269" cy="4191585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B08DA7-2CC7-0D7B-F32E-72C96E676333}"/>
              </a:ext>
            </a:extLst>
          </p:cNvPr>
          <p:cNvSpPr/>
          <p:nvPr/>
        </p:nvSpPr>
        <p:spPr>
          <a:xfrm>
            <a:off x="472185" y="481563"/>
            <a:ext cx="10929577" cy="71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・ノズル交換後、キャリブレーションを実施したが、プラットフォームをノズルで削り傷ついてしまった。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1A10FE2-A422-FD7C-CD10-A5698B976208}"/>
              </a:ext>
            </a:extLst>
          </p:cNvPr>
          <p:cNvSpPr/>
          <p:nvPr/>
        </p:nvSpPr>
        <p:spPr>
          <a:xfrm>
            <a:off x="1088696" y="3882889"/>
            <a:ext cx="4013401" cy="33434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477C2DA5-968F-54FE-8EFA-17DFA4217B7B}"/>
              </a:ext>
            </a:extLst>
          </p:cNvPr>
          <p:cNvSpPr/>
          <p:nvPr/>
        </p:nvSpPr>
        <p:spPr>
          <a:xfrm>
            <a:off x="2231552" y="2104055"/>
            <a:ext cx="365874" cy="33434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22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28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木村亮介 / KIMURA，RYOSUKE</dc:creator>
  <cp:lastModifiedBy>木村亮介 / KIMURA，RYOSUKE</cp:lastModifiedBy>
  <cp:revision>1</cp:revision>
  <dcterms:created xsi:type="dcterms:W3CDTF">2024-02-08T01:47:30Z</dcterms:created>
  <dcterms:modified xsi:type="dcterms:W3CDTF">2024-02-08T02:06:17Z</dcterms:modified>
</cp:coreProperties>
</file>