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C8768-88FE-283C-94F5-1416911F7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C54DD1-46B2-B6FF-358C-3F31AFE2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709FF3-E0E9-B333-07E3-AEEBEF86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E4C01A-0FE2-3D37-27A4-50CFBFF0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73C36D-A2CC-A7B1-C5D5-E541DEC9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56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98B0C9-8EA5-8E2D-7B55-87C076AF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12DB68-A719-2CA7-0A59-2D145080B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26AAE5-5F73-079E-2B23-66F473F1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2E6C67-D081-5EA2-0068-9B4040AB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C6ADFE-4A5B-A2B5-E39D-9843B1FA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74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F1B6D5-FD7D-AFD9-6751-13BB97CFD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597D9F-E50C-3CB7-145E-8258C8B11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21F535-D7C6-F730-BFA6-C2076CA6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5BA6B0-C1E4-6E98-351C-78165EE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5D0FCF-239D-B1D8-5698-22893CEB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07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2C53E8-A739-5597-3584-BB8450F3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B7AB9B-5885-5B0E-6213-45FD37483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47EC0-0FAB-C2DE-BA2E-BF0CF95F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647D44-C7E4-6BD5-71E4-27788CC2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B5725D-91B0-0877-553E-5B08FCFF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46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B7972-A36A-514E-381B-61A725CC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63C90F-9B29-5C17-B576-1477D7F99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AF52DD-E4D7-8FB8-FE44-BC6C6E28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4ED4C6-BDAF-C9EC-B7CD-BFAA18ED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C9482E-B2BA-AED5-A068-720FCC1D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1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9B438-037D-7E3B-7846-0C42F81E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78ED71-AEF0-FB4C-F2EC-8DB19A01F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0DC0BC-7DB2-5018-2F67-9A07E4803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24A7D8-422F-B1AF-7433-711F7FD6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CCBA05-E9BC-9C2E-2D02-8EEEF778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E5496D-F455-53A5-D076-339849D5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22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A44C2-D9B3-E0BA-4C2E-2942175E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F8D242-8561-BCE6-BF3C-C40DB26F3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47ACD4-95BC-9287-7288-1D30CA0E5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D3B9C9-C6AB-ECF5-0FB1-FFE610F52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E6D1B5-03D6-801D-A76A-CD7115FFF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4AB3B1-618E-8A4B-3EAC-F6BD4041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2DBDE02-B728-CBC6-769F-B3DA3587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BE96DD-11B4-4B26-E8FA-A50BD83D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76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4D2EBB-C9B4-409A-59D3-02F5D104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F0B93E-C402-9729-058D-A3E98783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AD9735-AAF6-BA9B-0C8F-2BE6887B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7419F8-BDD9-AFCD-A842-8E82C7C2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3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FB3A74F-068C-BF99-FAE0-585F3962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D763E0-254F-1447-A016-F6A4F501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3BAFC0-770B-133C-D53A-1A24F997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83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0DD0B-8F5F-9D18-200B-C8FF897A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8E9241-E2E3-D65E-9B85-E43426D25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9C4863-F54D-7D39-B922-74D8AD791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945CF6-54CE-8669-1004-AD509B2C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BA8C62-E8DC-E051-BBC9-49CEAFD3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44BEEB-EB33-0FCB-EEBE-4F4605D0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1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76972-C7A4-1891-B8D3-A0C161DE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BACC74-34E7-2591-0633-E1503A2FC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0FFB56-7879-DBED-B5D3-DAD42C22D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77FB19-AF1F-84B4-20B0-D5CDEF3C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5300D9-523E-DEB8-154B-151ED469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584CFF-F35D-7DFF-23AC-681E0B6E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19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88398F0-477C-1B34-A386-FCF2543B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EEF7BF-EC04-9601-F8EE-58626E1FE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A020C9-68A6-109D-1941-AE7DF5757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4BC1E3-8025-4814-BAEC-3DC60A4F5871}" type="datetimeFigureOut">
              <a:rPr kumimoji="1" lang="ja-JP" altLang="en-US" smtClean="0"/>
              <a:t>2024/2/23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4CAE91-618C-4DCF-2BD8-3C7714282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00B3F6-F459-B5DB-72D5-283BC48B4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3626B1-058F-4F79-8241-FF12908CD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2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1CF4270-329B-8267-F9A1-26136522D16B}"/>
              </a:ext>
            </a:extLst>
          </p:cNvPr>
          <p:cNvSpPr/>
          <p:nvPr/>
        </p:nvSpPr>
        <p:spPr>
          <a:xfrm>
            <a:off x="371815" y="298311"/>
            <a:ext cx="634779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〇ノズル交換後、造形したら樹脂が漏れる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6C5CE90-7BA0-DCF4-7E10-64BE6A063B56}"/>
              </a:ext>
            </a:extLst>
          </p:cNvPr>
          <p:cNvSpPr/>
          <p:nvPr/>
        </p:nvSpPr>
        <p:spPr>
          <a:xfrm>
            <a:off x="2769704" y="3254941"/>
            <a:ext cx="986370" cy="397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49EE6A2-7DFB-18DF-71D2-7631CD32D214}"/>
              </a:ext>
            </a:extLst>
          </p:cNvPr>
          <p:cNvSpPr/>
          <p:nvPr/>
        </p:nvSpPr>
        <p:spPr>
          <a:xfrm>
            <a:off x="897274" y="536299"/>
            <a:ext cx="7610621" cy="161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・メンテナンスのマニュアルを見ながらノズル交換をした。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・ノズルは強めに締めています。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890D624-0180-37C8-6986-8383C2635BCC}"/>
              </a:ext>
            </a:extLst>
          </p:cNvPr>
          <p:cNvGrpSpPr/>
          <p:nvPr/>
        </p:nvGrpSpPr>
        <p:grpSpPr>
          <a:xfrm>
            <a:off x="897274" y="2152771"/>
            <a:ext cx="9052487" cy="3090533"/>
            <a:chOff x="973902" y="2797268"/>
            <a:chExt cx="9052487" cy="3090533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CCA6F564-E5F8-2626-3B31-44598CDC76E4}"/>
                </a:ext>
              </a:extLst>
            </p:cNvPr>
            <p:cNvGrpSpPr/>
            <p:nvPr/>
          </p:nvGrpSpPr>
          <p:grpSpPr>
            <a:xfrm>
              <a:off x="973906" y="2797268"/>
              <a:ext cx="9052483" cy="3090533"/>
              <a:chOff x="1583640" y="2004989"/>
              <a:chExt cx="9052483" cy="3090533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8ED4662F-5658-9CD7-D0D4-56AC8F5498EA}"/>
                  </a:ext>
                </a:extLst>
              </p:cNvPr>
              <p:cNvGrpSpPr/>
              <p:nvPr/>
            </p:nvGrpSpPr>
            <p:grpSpPr>
              <a:xfrm>
                <a:off x="1583640" y="2004990"/>
                <a:ext cx="3916510" cy="3090532"/>
                <a:chOff x="1500688" y="2004990"/>
                <a:chExt cx="3916510" cy="3090532"/>
              </a:xfrm>
            </p:grpSpPr>
            <p:pic>
              <p:nvPicPr>
                <p:cNvPr id="5" name="図 4">
                  <a:extLst>
                    <a:ext uri="{FF2B5EF4-FFF2-40B4-BE49-F238E27FC236}">
                      <a16:creationId xmlns:a16="http://schemas.microsoft.com/office/drawing/2014/main" id="{1D541180-AC38-236C-889B-AD0104A72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00688" y="2004990"/>
                  <a:ext cx="3916510" cy="3090532"/>
                </a:xfrm>
                <a:prstGeom prst="rect">
                  <a:avLst/>
                </a:prstGeom>
              </p:spPr>
            </p:pic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47398D8C-E764-CDEF-E1DD-63C84D04BDCE}"/>
                    </a:ext>
                  </a:extLst>
                </p:cNvPr>
                <p:cNvSpPr/>
                <p:nvPr/>
              </p:nvSpPr>
              <p:spPr>
                <a:xfrm>
                  <a:off x="1500688" y="2004990"/>
                  <a:ext cx="3916509" cy="7592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造形開始から</a:t>
                  </a:r>
                  <a:r>
                    <a:rPr lang="en-US" altLang="ja-JP" dirty="0"/>
                    <a:t>30</a:t>
                  </a:r>
                  <a:r>
                    <a:rPr lang="ja-JP" altLang="en-US" dirty="0"/>
                    <a:t>分後</a:t>
                  </a:r>
                  <a:endParaRPr kumimoji="1" lang="ja-JP" altLang="en-US" dirty="0"/>
                </a:p>
              </p:txBody>
            </p:sp>
          </p:grpSp>
          <p:sp>
            <p:nvSpPr>
              <p:cNvPr id="13" name="矢印: 右 12">
                <a:extLst>
                  <a:ext uri="{FF2B5EF4-FFF2-40B4-BE49-F238E27FC236}">
                    <a16:creationId xmlns:a16="http://schemas.microsoft.com/office/drawing/2014/main" id="{ABD829F6-16EE-1599-2D8E-889B5F779628}"/>
                  </a:ext>
                </a:extLst>
              </p:cNvPr>
              <p:cNvSpPr/>
              <p:nvPr/>
            </p:nvSpPr>
            <p:spPr>
              <a:xfrm>
                <a:off x="5646501" y="3211507"/>
                <a:ext cx="9784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A5077413-813F-DE91-C0A4-033A71C1C3C0}"/>
                  </a:ext>
                </a:extLst>
              </p:cNvPr>
              <p:cNvGrpSpPr/>
              <p:nvPr/>
            </p:nvGrpSpPr>
            <p:grpSpPr>
              <a:xfrm>
                <a:off x="6719606" y="2004989"/>
                <a:ext cx="3916517" cy="3090533"/>
                <a:chOff x="6691843" y="2004990"/>
                <a:chExt cx="3916517" cy="3090533"/>
              </a:xfrm>
            </p:grpSpPr>
            <p:pic>
              <p:nvPicPr>
                <p:cNvPr id="7" name="図 6">
                  <a:extLst>
                    <a:ext uri="{FF2B5EF4-FFF2-40B4-BE49-F238E27FC236}">
                      <a16:creationId xmlns:a16="http://schemas.microsoft.com/office/drawing/2014/main" id="{C1DAE5FE-B8F0-3B40-00CF-224861CBC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5409"/>
                <a:stretch/>
              </p:blipFill>
              <p:spPr>
                <a:xfrm>
                  <a:off x="6691850" y="2004991"/>
                  <a:ext cx="3916510" cy="3090532"/>
                </a:xfrm>
                <a:prstGeom prst="rect">
                  <a:avLst/>
                </a:prstGeom>
              </p:spPr>
            </p:pic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DC928623-C1E3-CB35-84E8-BFA78BD69E18}"/>
                    </a:ext>
                  </a:extLst>
                </p:cNvPr>
                <p:cNvSpPr/>
                <p:nvPr/>
              </p:nvSpPr>
              <p:spPr>
                <a:xfrm>
                  <a:off x="6691847" y="2004990"/>
                  <a:ext cx="3916509" cy="7592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/>
                    <a:t>造形開始から</a:t>
                  </a:r>
                  <a:r>
                    <a:rPr lang="en-US" altLang="ja-JP" dirty="0"/>
                    <a:t>2</a:t>
                  </a:r>
                  <a:r>
                    <a:rPr lang="ja-JP" altLang="en-US" dirty="0"/>
                    <a:t>時間後</a:t>
                  </a:r>
                  <a:endParaRPr kumimoji="1" lang="ja-JP" altLang="en-US" dirty="0"/>
                </a:p>
              </p:txBody>
            </p:sp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7194FD6A-BA6C-F278-3F8C-962F989AC86C}"/>
                    </a:ext>
                  </a:extLst>
                </p:cNvPr>
                <p:cNvSpPr/>
                <p:nvPr/>
              </p:nvSpPr>
              <p:spPr>
                <a:xfrm>
                  <a:off x="6691843" y="2004990"/>
                  <a:ext cx="3916513" cy="30905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A3DA6614-9BD3-BAED-C24D-88851A3EE91C}"/>
                  </a:ext>
                </a:extLst>
              </p:cNvPr>
              <p:cNvSpPr/>
              <p:nvPr/>
            </p:nvSpPr>
            <p:spPr>
              <a:xfrm>
                <a:off x="7508612" y="3027922"/>
                <a:ext cx="1452508" cy="106580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D8073F2-3C8B-BC97-2B55-A3724B73AC0E}"/>
                </a:ext>
              </a:extLst>
            </p:cNvPr>
            <p:cNvSpPr/>
            <p:nvPr/>
          </p:nvSpPr>
          <p:spPr>
            <a:xfrm>
              <a:off x="973902" y="2797268"/>
              <a:ext cx="3916513" cy="30905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867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18A43C-EA37-55C2-2A18-9A6CAAB1815D}"/>
              </a:ext>
            </a:extLst>
          </p:cNvPr>
          <p:cNvSpPr/>
          <p:nvPr/>
        </p:nvSpPr>
        <p:spPr>
          <a:xfrm>
            <a:off x="-609446" y="329558"/>
            <a:ext cx="634779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〇造形品に段が付いてしまう。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6805B4D-67D3-29F1-90C4-17C1C02354E8}"/>
              </a:ext>
            </a:extLst>
          </p:cNvPr>
          <p:cNvSpPr/>
          <p:nvPr/>
        </p:nvSpPr>
        <p:spPr>
          <a:xfrm>
            <a:off x="3827683" y="1449946"/>
            <a:ext cx="1314305" cy="689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詳細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E682FBAF-E90D-3693-F23B-C2D41FD801BB}"/>
              </a:ext>
            </a:extLst>
          </p:cNvPr>
          <p:cNvGrpSpPr/>
          <p:nvPr/>
        </p:nvGrpSpPr>
        <p:grpSpPr>
          <a:xfrm>
            <a:off x="4166327" y="1988327"/>
            <a:ext cx="7689455" cy="4121201"/>
            <a:chOff x="4236378" y="1856080"/>
            <a:chExt cx="7689455" cy="4121201"/>
          </a:xfrm>
        </p:grpSpPr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56DDBA2F-DDAC-53C2-A685-B7553E62044F}"/>
                </a:ext>
              </a:extLst>
            </p:cNvPr>
            <p:cNvGrpSpPr/>
            <p:nvPr/>
          </p:nvGrpSpPr>
          <p:grpSpPr>
            <a:xfrm>
              <a:off x="7405365" y="1856080"/>
              <a:ext cx="4480749" cy="531458"/>
              <a:chOff x="7405365" y="1856080"/>
              <a:chExt cx="4480749" cy="531458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D39FAC5A-BE89-6EBC-F0C3-458456E10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84318" b="1"/>
              <a:stretch/>
            </p:blipFill>
            <p:spPr>
              <a:xfrm>
                <a:off x="7427792" y="2085780"/>
                <a:ext cx="4458322" cy="301758"/>
              </a:xfrm>
              <a:prstGeom prst="rect">
                <a:avLst/>
              </a:prstGeom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D9285173-90A7-B672-72F9-A98A4F292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5365" y="1856080"/>
                <a:ext cx="409632" cy="209579"/>
              </a:xfrm>
              <a:prstGeom prst="rect">
                <a:avLst/>
              </a:prstGeom>
            </p:spPr>
          </p:pic>
        </p:grp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E99FE2EC-3B50-4C4D-ABD3-98A7C97F1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5092" y="2499669"/>
              <a:ext cx="4401164" cy="1267002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38BF2E2C-BBD7-FB31-7546-D8F958834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6936" y="1856080"/>
              <a:ext cx="3080156" cy="4121201"/>
            </a:xfrm>
            <a:prstGeom prst="rect">
              <a:avLst/>
            </a:prstGeom>
          </p:spPr>
        </p:pic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57371B8-FD84-7082-D1C9-C2AD9B7E26E8}"/>
                </a:ext>
              </a:extLst>
            </p:cNvPr>
            <p:cNvSpPr/>
            <p:nvPr/>
          </p:nvSpPr>
          <p:spPr>
            <a:xfrm>
              <a:off x="4236378" y="1856080"/>
              <a:ext cx="7689455" cy="4121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E78D858E-92D3-5215-0190-48352C6914FE}"/>
              </a:ext>
            </a:extLst>
          </p:cNvPr>
          <p:cNvSpPr/>
          <p:nvPr/>
        </p:nvSpPr>
        <p:spPr>
          <a:xfrm>
            <a:off x="1663488" y="1960869"/>
            <a:ext cx="2085922" cy="53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</a:rPr>
              <a:t>造形品（造形途中）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C3AEEF-9164-3AA6-EEB1-6C2051BED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33" t="21903" r="22171" b="7439"/>
          <a:stretch/>
        </p:blipFill>
        <p:spPr>
          <a:xfrm>
            <a:off x="1663487" y="2482219"/>
            <a:ext cx="2085923" cy="2114283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5ACDADA-A463-BBC5-DDE2-124FD97536DE}"/>
              </a:ext>
            </a:extLst>
          </p:cNvPr>
          <p:cNvCxnSpPr>
            <a:cxnSpLocks/>
          </p:cNvCxnSpPr>
          <p:nvPr/>
        </p:nvCxnSpPr>
        <p:spPr>
          <a:xfrm>
            <a:off x="1993563" y="3248571"/>
            <a:ext cx="5646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4B80199-F004-FF47-FBC3-EA2452BA3320}"/>
              </a:ext>
            </a:extLst>
          </p:cNvPr>
          <p:cNvCxnSpPr>
            <a:cxnSpLocks/>
          </p:cNvCxnSpPr>
          <p:nvPr/>
        </p:nvCxnSpPr>
        <p:spPr>
          <a:xfrm>
            <a:off x="2003095" y="3366885"/>
            <a:ext cx="5551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9F923A9-C213-55A0-88E2-D8D7A04BFDEF}"/>
              </a:ext>
            </a:extLst>
          </p:cNvPr>
          <p:cNvCxnSpPr>
            <a:cxnSpLocks/>
          </p:cNvCxnSpPr>
          <p:nvPr/>
        </p:nvCxnSpPr>
        <p:spPr>
          <a:xfrm>
            <a:off x="2003095" y="3545423"/>
            <a:ext cx="5527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17A9350-5938-C5CD-21E0-174B66BA421E}"/>
              </a:ext>
            </a:extLst>
          </p:cNvPr>
          <p:cNvCxnSpPr>
            <a:cxnSpLocks/>
          </p:cNvCxnSpPr>
          <p:nvPr/>
        </p:nvCxnSpPr>
        <p:spPr>
          <a:xfrm>
            <a:off x="2003095" y="3476177"/>
            <a:ext cx="5527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6F8DE42-5026-2CF3-3F5A-811431089BD8}"/>
              </a:ext>
            </a:extLst>
          </p:cNvPr>
          <p:cNvSpPr/>
          <p:nvPr/>
        </p:nvSpPr>
        <p:spPr>
          <a:xfrm>
            <a:off x="1393806" y="3180758"/>
            <a:ext cx="861832" cy="490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段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48A67897-3398-2181-E4DE-6B4432A2C044}"/>
              </a:ext>
            </a:extLst>
          </p:cNvPr>
          <p:cNvGrpSpPr/>
          <p:nvPr/>
        </p:nvGrpSpPr>
        <p:grpSpPr>
          <a:xfrm>
            <a:off x="259068" y="1960869"/>
            <a:ext cx="1163565" cy="2635633"/>
            <a:chOff x="289616" y="1547206"/>
            <a:chExt cx="1163565" cy="2635633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0E9C09F5-DD39-A974-5D4B-4143638CE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9616" y="2068557"/>
              <a:ext cx="1163565" cy="2114282"/>
            </a:xfrm>
            <a:prstGeom prst="rect">
              <a:avLst/>
            </a:prstGeom>
          </p:spPr>
        </p:pic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822BB518-91F1-56C2-B19B-A2AA2A0F88A1}"/>
                </a:ext>
              </a:extLst>
            </p:cNvPr>
            <p:cNvSpPr/>
            <p:nvPr/>
          </p:nvSpPr>
          <p:spPr>
            <a:xfrm>
              <a:off x="289616" y="1547206"/>
              <a:ext cx="1163564" cy="5329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chemeClr val="bg1"/>
                  </a:solidFill>
                </a:rPr>
                <a:t>３</a:t>
              </a:r>
              <a:r>
                <a:rPr kumimoji="1" lang="en-US" altLang="ja-JP" sz="1400" dirty="0">
                  <a:solidFill>
                    <a:schemeClr val="bg1"/>
                  </a:solidFill>
                </a:rPr>
                <a:t>D</a:t>
              </a:r>
              <a:r>
                <a:rPr kumimoji="1" lang="ja-JP" altLang="en-US" sz="1400" dirty="0">
                  <a:solidFill>
                    <a:schemeClr val="bg1"/>
                  </a:solidFill>
                </a:rPr>
                <a:t>モデル</a:t>
              </a:r>
              <a:endParaRPr kumimoji="1" lang="en-US" altLang="ja-JP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4AC87D9E-48AD-49B0-F785-55F72F67601E}"/>
              </a:ext>
            </a:extLst>
          </p:cNvPr>
          <p:cNvSpPr/>
          <p:nvPr/>
        </p:nvSpPr>
        <p:spPr>
          <a:xfrm>
            <a:off x="-868736" y="714075"/>
            <a:ext cx="634779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・なぜ段が付いてしまうのか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2634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65</Words>
  <Application>Microsoft Office PowerPoint</Application>
  <PresentationFormat>ワイド画面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木村亮介 / KIMURA，RYOSUKE</dc:creator>
  <cp:lastModifiedBy>木村亮介 / KIMURA，RYOSUKE</cp:lastModifiedBy>
  <cp:revision>3</cp:revision>
  <dcterms:created xsi:type="dcterms:W3CDTF">2024-02-21T07:39:44Z</dcterms:created>
  <dcterms:modified xsi:type="dcterms:W3CDTF">2024-02-23T01:17:28Z</dcterms:modified>
</cp:coreProperties>
</file>